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31" r:id="rId1"/>
  </p:sldMasterIdLst>
  <p:notesMasterIdLst>
    <p:notesMasterId r:id="rId9"/>
  </p:notesMasterIdLst>
  <p:sldIdLst>
    <p:sldId id="566" r:id="rId2"/>
    <p:sldId id="560" r:id="rId3"/>
    <p:sldId id="561" r:id="rId4"/>
    <p:sldId id="567" r:id="rId5"/>
    <p:sldId id="568" r:id="rId6"/>
    <p:sldId id="640" r:id="rId7"/>
    <p:sldId id="563" r:id="rId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4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26"/>
  </p:normalViewPr>
  <p:slideViewPr>
    <p:cSldViewPr snapToGrid="0" showGuides="1">
      <p:cViewPr varScale="1">
        <p:scale>
          <a:sx n="70" d="100"/>
          <a:sy n="70" d="100"/>
        </p:scale>
        <p:origin x="-1158" y="-96"/>
      </p:cViewPr>
      <p:guideLst>
        <p:guide orient="horz" pos="20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Shape 12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8" name="Shape 129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035925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C5CA7F-D760-264A-A888-B73A6CA193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111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D157541-1CE9-9DA9-49B0-CD10CA58BD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D916EE7-3602-321E-324F-C81B42D661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4BFB982-3F8A-FE0D-694D-58D568808F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CF5E3-6084-804B-89E7-C7160CB418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67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C1A465D-D7BD-ECD9-4F12-07E7179248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6DB6162-1EF5-453C-F7ED-BF1887FF4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D5FAC5D-443B-FF0D-4511-4B57599091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6081-02E6-6242-BE6C-5B30232FF5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88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148E01A-BD75-27B6-AC15-DABDD9D27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B2F1B8D-415D-94FB-0301-C95465EA94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3F6B115-575D-8021-EC21-D117965E9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AAB7-B898-1D48-A8C0-9C2B833B4F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66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7F853A2-7877-B466-442F-42746AE534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E1123E6-F59F-6D91-CF6B-47FEDBBB74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87F73DD-53CD-B675-850D-AFEE8273D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CC605-46E3-5F42-A07A-20ED75BCE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300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DB7EA8E-0C18-CB72-52D8-392046CA8F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B2EB7E9-C8AD-F06A-FBCC-6B4127631C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8FC549D-2B16-CA74-D1DA-0BE6AABDB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094A3-2046-B44F-9387-EEF1727556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22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F06F592-26C0-7F3A-9FC8-C05C12A6A9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6E06449-C0CF-9874-7FB1-4BF534202A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FA9A2B4-3026-2E69-2072-B6A0F77F78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4A231-FD8A-294F-B5B3-D29603BA7E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03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D01C67DD-12EB-0B02-3451-397497472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68C3C09B-6FC5-2793-A8FF-4020D3DE4B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A9C691C-082B-3622-1337-FF8A38B8F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6EDD-E8BF-334F-85F1-30E7F9C167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45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D6ECE87E-A95C-D169-3149-53EF4E18F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B0B2E1D-8E2C-B356-9FA6-E4F008C9D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EAA8EDE0-7350-2160-C90C-385E23FF9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EB9A7-BDC0-DE41-82AA-F4B88B578F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61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D557C41C-21C6-E98C-B40C-0E335E7A3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598A1DC-6848-E11E-E6D3-56EE36938F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2EFD45C-9D34-599A-0529-BF2C72991D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107E9-8E1F-8D47-A49D-E28462AACC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42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610E746-7278-DAB9-253F-57B184BC83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F49BCE6-8E79-854D-E560-ACD7458871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FCB8508-736E-B99E-8C49-92761D8FC0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89C92-8A5B-7B4F-87E5-B97CE24E8B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39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C9407DF-07E0-CB5D-2040-5D41ADB657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C0D3446-D423-E0B1-6E25-65F9EB2F7C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EEF8D86-8B86-9B40-04A5-2733BC875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1FFCE-39C4-1A46-91F8-AB3A5AE5E9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80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8962F17E-1C9A-E8B4-5FE6-69617E2F1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39414B8-D63F-B214-A158-204BC0C8E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E6FA3B80-6892-2FFD-20CE-890D954B00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9B31403-1C11-9603-0A2E-3E96FF1EE1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C84206A4-A217-F77B-9F2E-2CF2E253C2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17D6CD2-FE1A-5A42-93FA-D7BD9906B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28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E:\WEBART\ANIMATE\DESIGN\Star.gif">
            <a:extLst>
              <a:ext uri="{FF2B5EF4-FFF2-40B4-BE49-F238E27FC236}">
                <a16:creationId xmlns:a16="http://schemas.microsoft.com/office/drawing/2014/main" xmlns="" id="{1D1B360B-8EA1-A7B6-2C67-094F96F8CB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71800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5" descr="E:\WEBART\ANIMATE\DESIGN\Star.gif">
            <a:extLst>
              <a:ext uri="{FF2B5EF4-FFF2-40B4-BE49-F238E27FC236}">
                <a16:creationId xmlns:a16="http://schemas.microsoft.com/office/drawing/2014/main" xmlns="" id="{C7520668-8EE1-9060-4C41-D0AC71282F2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6" descr="E:\WEBART\ANIMATE\DESIGN\Star.gif">
            <a:extLst>
              <a:ext uri="{FF2B5EF4-FFF2-40B4-BE49-F238E27FC236}">
                <a16:creationId xmlns:a16="http://schemas.microsoft.com/office/drawing/2014/main" xmlns="" id="{047A6712-AF13-6A1B-A3F9-DF175550A63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E:\WEBART\ANIMATE\DESIGN\Star.gif">
            <a:extLst>
              <a:ext uri="{FF2B5EF4-FFF2-40B4-BE49-F238E27FC236}">
                <a16:creationId xmlns:a16="http://schemas.microsoft.com/office/drawing/2014/main" xmlns="" id="{E4954687-5AFF-022D-0C00-A4D43586595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8" descr="E:\WEBART\ANIMATE\DESIGN\Star.gif">
            <a:extLst>
              <a:ext uri="{FF2B5EF4-FFF2-40B4-BE49-F238E27FC236}">
                <a16:creationId xmlns:a16="http://schemas.microsoft.com/office/drawing/2014/main" xmlns="" id="{11F894C6-4990-8AF0-8A5B-3DDA4AC0E0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9" descr="E:\WEBART\ANIMATE\DESIGN\Star.gif">
            <a:extLst>
              <a:ext uri="{FF2B5EF4-FFF2-40B4-BE49-F238E27FC236}">
                <a16:creationId xmlns:a16="http://schemas.microsoft.com/office/drawing/2014/main" xmlns="" id="{57AEA30C-9D2E-8CE3-2FCF-63806F46B4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20" descr="E:\WEBART\ANIMATE\DESIGN\Star.gif">
            <a:extLst>
              <a:ext uri="{FF2B5EF4-FFF2-40B4-BE49-F238E27FC236}">
                <a16:creationId xmlns:a16="http://schemas.microsoft.com/office/drawing/2014/main" xmlns="" id="{1F3ACFFE-FB17-6838-8DFB-2C5B66DE588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19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21" descr="E:\WEBART\ANIMATE\DESIGN\Star.gif">
            <a:extLst>
              <a:ext uri="{FF2B5EF4-FFF2-40B4-BE49-F238E27FC236}">
                <a16:creationId xmlns:a16="http://schemas.microsoft.com/office/drawing/2014/main" xmlns="" id="{7195BB4A-D9FA-973F-132A-1EA99248EC4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22" descr="E:\WEBART\ANIMATE\DESIGN\Star.gif">
            <a:extLst>
              <a:ext uri="{FF2B5EF4-FFF2-40B4-BE49-F238E27FC236}">
                <a16:creationId xmlns:a16="http://schemas.microsoft.com/office/drawing/2014/main" xmlns="" id="{079588A3-7A85-F6B9-A225-729A07B5B4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23" descr="E:\WEBART\ANIMATE\DESIGN\Star.gif">
            <a:extLst>
              <a:ext uri="{FF2B5EF4-FFF2-40B4-BE49-F238E27FC236}">
                <a16:creationId xmlns:a16="http://schemas.microsoft.com/office/drawing/2014/main" xmlns="" id="{52987205-D7FE-4117-9E17-FE43BA7C2A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24" descr="E:\WEBART\ANIMATE\DESIGN\Star.gif">
            <a:extLst>
              <a:ext uri="{FF2B5EF4-FFF2-40B4-BE49-F238E27FC236}">
                <a16:creationId xmlns:a16="http://schemas.microsoft.com/office/drawing/2014/main" xmlns="" id="{F99408FF-18D4-3A75-AC74-258243B5B8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Rectangle 14">
            <a:extLst>
              <a:ext uri="{FF2B5EF4-FFF2-40B4-BE49-F238E27FC236}">
                <a16:creationId xmlns:a16="http://schemas.microsoft.com/office/drawing/2014/main" xmlns="" id="{DD3C008D-5A39-4082-C629-6C170A358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568325"/>
            <a:ext cx="48037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宋体" panose="02010600030101010101" pitchFamily="2" charset="-122"/>
                <a:cs typeface="+mn-cs"/>
              </a:rPr>
              <a:t>聖善夜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sp>
        <p:nvSpPr>
          <p:cNvPr id="2062" name="TextBox 1">
            <a:extLst>
              <a:ext uri="{FF2B5EF4-FFF2-40B4-BE49-F238E27FC236}">
                <a16:creationId xmlns:a16="http://schemas.microsoft.com/office/drawing/2014/main" xmlns="" id="{BD16FF1A-8BDA-EA8C-8D4F-6A6C26FEE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2012950"/>
            <a:ext cx="60833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O, Holy Night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8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xmlns="" id="{12390953-5EA0-1CF9-A547-6486EF75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413" y="565150"/>
            <a:ext cx="77851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喔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聖善夜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群星閃爍多光明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在伯利恒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救主今夜降生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迷茫大地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罪惡虛空中嘆息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直到晨曦顯現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帶來黎明</a:t>
            </a: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pic>
        <p:nvPicPr>
          <p:cNvPr id="3075" name="Picture 3" descr="E:\WEBART\ANIMATE\DESIGN\Star.gif">
            <a:extLst>
              <a:ext uri="{FF2B5EF4-FFF2-40B4-BE49-F238E27FC236}">
                <a16:creationId xmlns:a16="http://schemas.microsoft.com/office/drawing/2014/main" xmlns="" id="{B4080281-800B-02C0-4994-74AFCFAED9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71800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E:\WEBART\ANIMATE\DESIGN\Star.gif">
            <a:extLst>
              <a:ext uri="{FF2B5EF4-FFF2-40B4-BE49-F238E27FC236}">
                <a16:creationId xmlns:a16="http://schemas.microsoft.com/office/drawing/2014/main" xmlns="" id="{D82B3E52-027C-E727-48E9-EEA0FB24CC6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E:\WEBART\ANIMATE\DESIGN\Star.gif">
            <a:extLst>
              <a:ext uri="{FF2B5EF4-FFF2-40B4-BE49-F238E27FC236}">
                <a16:creationId xmlns:a16="http://schemas.microsoft.com/office/drawing/2014/main" xmlns="" id="{A984CB16-F5E0-9469-D04E-16924E87878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E:\WEBART\ANIMATE\DESIGN\Star.gif">
            <a:extLst>
              <a:ext uri="{FF2B5EF4-FFF2-40B4-BE49-F238E27FC236}">
                <a16:creationId xmlns:a16="http://schemas.microsoft.com/office/drawing/2014/main" xmlns="" id="{D0EE40A5-9E23-088B-99CC-AC57847AFE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E:\WEBART\ANIMATE\DESIGN\Star.gif">
            <a:extLst>
              <a:ext uri="{FF2B5EF4-FFF2-40B4-BE49-F238E27FC236}">
                <a16:creationId xmlns:a16="http://schemas.microsoft.com/office/drawing/2014/main" xmlns="" id="{2126A131-86C7-B515-1085-2C7B1F393B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E:\WEBART\ANIMATE\DESIGN\Star.gif">
            <a:extLst>
              <a:ext uri="{FF2B5EF4-FFF2-40B4-BE49-F238E27FC236}">
                <a16:creationId xmlns:a16="http://schemas.microsoft.com/office/drawing/2014/main" xmlns="" id="{93592212-A657-9147-001C-9484B3EFEB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E:\WEBART\ANIMATE\DESIGN\Star.gif">
            <a:extLst>
              <a:ext uri="{FF2B5EF4-FFF2-40B4-BE49-F238E27FC236}">
                <a16:creationId xmlns:a16="http://schemas.microsoft.com/office/drawing/2014/main" xmlns="" id="{E9BDC433-A436-8D0E-57D5-1588A331B80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19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E:\WEBART\ANIMATE\DESIGN\Star.gif">
            <a:extLst>
              <a:ext uri="{FF2B5EF4-FFF2-40B4-BE49-F238E27FC236}">
                <a16:creationId xmlns:a16="http://schemas.microsoft.com/office/drawing/2014/main" xmlns="" id="{55DF03A2-2334-FF5B-50F4-D1C0591A01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E:\WEBART\ANIMATE\DESIGN\Star.gif">
            <a:extLst>
              <a:ext uri="{FF2B5EF4-FFF2-40B4-BE49-F238E27FC236}">
                <a16:creationId xmlns:a16="http://schemas.microsoft.com/office/drawing/2014/main" xmlns="" id="{66878CAB-4652-7B66-79C0-69C97E63502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 descr="E:\WEBART\ANIMATE\DESIGN\Star.gif">
            <a:extLst>
              <a:ext uri="{FF2B5EF4-FFF2-40B4-BE49-F238E27FC236}">
                <a16:creationId xmlns:a16="http://schemas.microsoft.com/office/drawing/2014/main" xmlns="" id="{71E06B7F-999D-3019-685B-047547AC36C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 descr="E:\WEBART\ANIMATE\DESIGN\Star.gif">
            <a:extLst>
              <a:ext uri="{FF2B5EF4-FFF2-40B4-BE49-F238E27FC236}">
                <a16:creationId xmlns:a16="http://schemas.microsoft.com/office/drawing/2014/main" xmlns="" id="{7D73DEE9-1315-1887-3535-2E731FE221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">
            <a:extLst>
              <a:ext uri="{FF2B5EF4-FFF2-40B4-BE49-F238E27FC236}">
                <a16:creationId xmlns:a16="http://schemas.microsoft.com/office/drawing/2014/main" xmlns="" id="{475571B0-2958-96DD-1232-B216652A2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51275"/>
            <a:ext cx="901541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 holy night! The stars are brightly shining,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It is the night of our dear Savior's birth.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Long lay the world in sin and error pining.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Till He appeared and the soul felt its worth.</a:t>
            </a:r>
            <a:endParaRPr kumimoji="0" lang="en-US" altLang="en-US" sz="3200" b="1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3D91"/>
            </a:gs>
            <a:gs pos="12000">
              <a:srgbClr val="7005D4"/>
            </a:gs>
            <a:gs pos="30000">
              <a:srgbClr val="181CC7"/>
            </a:gs>
            <a:gs pos="60001">
              <a:srgbClr val="0A128C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xmlns="" id="{116B14C7-6CDE-0790-9411-2D2980734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844550"/>
            <a:ext cx="6370637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真光顯現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恩典照亮世人</a:t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揮別長夜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迎接榮耀早晨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俯伏敬拜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讓讚美聲傳萬邦</a:t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喔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聖善夜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救主基督降生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(x2)</a:t>
            </a:r>
            <a:endParaRPr kumimoji="0" lang="zh-TW" altLang="en-US" sz="36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4099" name="Picture 14" descr="E:\WEBART\ANIMATE\DESIGN\Star.gif">
            <a:extLst>
              <a:ext uri="{FF2B5EF4-FFF2-40B4-BE49-F238E27FC236}">
                <a16:creationId xmlns:a16="http://schemas.microsoft.com/office/drawing/2014/main" xmlns="" id="{D1341B09-ECEF-F80B-A985-360F0269F7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71800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E:\WEBART\ANIMATE\DESIGN\Star.gif">
            <a:extLst>
              <a:ext uri="{FF2B5EF4-FFF2-40B4-BE49-F238E27FC236}">
                <a16:creationId xmlns:a16="http://schemas.microsoft.com/office/drawing/2014/main" xmlns="" id="{FCBDD98D-1F90-A6C2-AACC-D358C0E9CEB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6" descr="E:\WEBART\ANIMATE\DESIGN\Star.gif">
            <a:extLst>
              <a:ext uri="{FF2B5EF4-FFF2-40B4-BE49-F238E27FC236}">
                <a16:creationId xmlns:a16="http://schemas.microsoft.com/office/drawing/2014/main" xmlns="" id="{8096EA10-8249-505C-4EFB-703D0653A7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7" descr="E:\WEBART\ANIMATE\DESIGN\Star.gif">
            <a:extLst>
              <a:ext uri="{FF2B5EF4-FFF2-40B4-BE49-F238E27FC236}">
                <a16:creationId xmlns:a16="http://schemas.microsoft.com/office/drawing/2014/main" xmlns="" id="{6699494F-02D2-5700-8938-440132EE883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8" descr="E:\WEBART\ANIMATE\DESIGN\Star.gif">
            <a:extLst>
              <a:ext uri="{FF2B5EF4-FFF2-40B4-BE49-F238E27FC236}">
                <a16:creationId xmlns:a16="http://schemas.microsoft.com/office/drawing/2014/main" xmlns="" id="{38C3BDD0-2237-0F90-FDC4-4FEEAB9878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9" descr="E:\WEBART\ANIMATE\DESIGN\Star.gif">
            <a:extLst>
              <a:ext uri="{FF2B5EF4-FFF2-40B4-BE49-F238E27FC236}">
                <a16:creationId xmlns:a16="http://schemas.microsoft.com/office/drawing/2014/main" xmlns="" id="{111BE4ED-B971-D47E-3C85-3782DDC1E63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0" descr="E:\WEBART\ANIMATE\DESIGN\Star.gif">
            <a:extLst>
              <a:ext uri="{FF2B5EF4-FFF2-40B4-BE49-F238E27FC236}">
                <a16:creationId xmlns:a16="http://schemas.microsoft.com/office/drawing/2014/main" xmlns="" id="{E3A5F63E-58DB-A2DF-40C4-E10A697745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19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1" descr="E:\WEBART\ANIMATE\DESIGN\Star.gif">
            <a:extLst>
              <a:ext uri="{FF2B5EF4-FFF2-40B4-BE49-F238E27FC236}">
                <a16:creationId xmlns:a16="http://schemas.microsoft.com/office/drawing/2014/main" xmlns="" id="{809A6B5B-FFDE-53FE-A883-3F52AA68C21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2" descr="E:\WEBART\ANIMATE\DESIGN\Star.gif">
            <a:extLst>
              <a:ext uri="{FF2B5EF4-FFF2-40B4-BE49-F238E27FC236}">
                <a16:creationId xmlns:a16="http://schemas.microsoft.com/office/drawing/2014/main" xmlns="" id="{797BDDB7-CCFB-BD39-E184-B784DDCD586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3" descr="E:\WEBART\ANIMATE\DESIGN\Star.gif">
            <a:extLst>
              <a:ext uri="{FF2B5EF4-FFF2-40B4-BE49-F238E27FC236}">
                <a16:creationId xmlns:a16="http://schemas.microsoft.com/office/drawing/2014/main" xmlns="" id="{5F55D82C-9E03-BAE0-3E37-E101E4A751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4" descr="E:\WEBART\ANIMATE\DESIGN\Star.gif">
            <a:extLst>
              <a:ext uri="{FF2B5EF4-FFF2-40B4-BE49-F238E27FC236}">
                <a16:creationId xmlns:a16="http://schemas.microsoft.com/office/drawing/2014/main" xmlns="" id="{74AAE2C7-C68B-DAD7-0B4D-7D79093AA73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TextBox 1">
            <a:extLst>
              <a:ext uri="{FF2B5EF4-FFF2-40B4-BE49-F238E27FC236}">
                <a16:creationId xmlns:a16="http://schemas.microsoft.com/office/drawing/2014/main" xmlns="" id="{27876118-047D-291B-877D-19892430D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" y="3919538"/>
            <a:ext cx="910907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 thrill of hope the weary world rejoices,</a:t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For yonder breaks a new and glorious morn.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Fall on your knees! Oh, hear the angel voices</a:t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 night divine, O night when Christ was born(x2)</a:t>
            </a:r>
          </a:p>
        </p:txBody>
      </p:sp>
    </p:spTree>
  </p:cSld>
  <p:clrMapOvr>
    <a:masterClrMapping/>
  </p:clrMapOvr>
  <p:transition spd="slow"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xmlns="" id="{2D51260B-D56D-BF96-D750-6D872EB71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413" y="565150"/>
            <a:ext cx="77851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喔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聖善夜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群星閃爍多光明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在伯利恒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救主今夜降生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迷茫大地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罪惡虛空中嘆息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直到晨曦顯現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帶來黎明</a:t>
            </a: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pic>
        <p:nvPicPr>
          <p:cNvPr id="5123" name="Picture 3" descr="E:\WEBART\ANIMATE\DESIGN\Star.gif">
            <a:extLst>
              <a:ext uri="{FF2B5EF4-FFF2-40B4-BE49-F238E27FC236}">
                <a16:creationId xmlns:a16="http://schemas.microsoft.com/office/drawing/2014/main" xmlns="" id="{4E3C3D0A-60C0-9CE8-C803-A3B2A5987CF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71800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E:\WEBART\ANIMATE\DESIGN\Star.gif">
            <a:extLst>
              <a:ext uri="{FF2B5EF4-FFF2-40B4-BE49-F238E27FC236}">
                <a16:creationId xmlns:a16="http://schemas.microsoft.com/office/drawing/2014/main" xmlns="" id="{999E941B-B6DF-E193-7B40-0F37B4DDD7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E:\WEBART\ANIMATE\DESIGN\Star.gif">
            <a:extLst>
              <a:ext uri="{FF2B5EF4-FFF2-40B4-BE49-F238E27FC236}">
                <a16:creationId xmlns:a16="http://schemas.microsoft.com/office/drawing/2014/main" xmlns="" id="{40BDC0B4-1290-BD1C-B3F0-D70D4DDD2A8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E:\WEBART\ANIMATE\DESIGN\Star.gif">
            <a:extLst>
              <a:ext uri="{FF2B5EF4-FFF2-40B4-BE49-F238E27FC236}">
                <a16:creationId xmlns:a16="http://schemas.microsoft.com/office/drawing/2014/main" xmlns="" id="{1829BE39-D035-CFE7-2166-79DD5885076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E:\WEBART\ANIMATE\DESIGN\Star.gif">
            <a:extLst>
              <a:ext uri="{FF2B5EF4-FFF2-40B4-BE49-F238E27FC236}">
                <a16:creationId xmlns:a16="http://schemas.microsoft.com/office/drawing/2014/main" xmlns="" id="{F54495A3-9E10-2CC8-75A2-4FD63CBE9A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E:\WEBART\ANIMATE\DESIGN\Star.gif">
            <a:extLst>
              <a:ext uri="{FF2B5EF4-FFF2-40B4-BE49-F238E27FC236}">
                <a16:creationId xmlns:a16="http://schemas.microsoft.com/office/drawing/2014/main" xmlns="" id="{D559CA7D-CFC6-E8D5-0861-2C5CF0B772D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E:\WEBART\ANIMATE\DESIGN\Star.gif">
            <a:extLst>
              <a:ext uri="{FF2B5EF4-FFF2-40B4-BE49-F238E27FC236}">
                <a16:creationId xmlns:a16="http://schemas.microsoft.com/office/drawing/2014/main" xmlns="" id="{C85782DD-0FB3-962E-98F7-C9A8190B80A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19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E:\WEBART\ANIMATE\DESIGN\Star.gif">
            <a:extLst>
              <a:ext uri="{FF2B5EF4-FFF2-40B4-BE49-F238E27FC236}">
                <a16:creationId xmlns:a16="http://schemas.microsoft.com/office/drawing/2014/main" xmlns="" id="{BBFF5E04-5574-A13B-CA25-9B5127B0F0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E:\WEBART\ANIMATE\DESIGN\Star.gif">
            <a:extLst>
              <a:ext uri="{FF2B5EF4-FFF2-40B4-BE49-F238E27FC236}">
                <a16:creationId xmlns:a16="http://schemas.microsoft.com/office/drawing/2014/main" xmlns="" id="{3519A907-8C55-D8BB-CA97-F9F7651EC23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 descr="E:\WEBART\ANIMATE\DESIGN\Star.gif">
            <a:extLst>
              <a:ext uri="{FF2B5EF4-FFF2-40B4-BE49-F238E27FC236}">
                <a16:creationId xmlns:a16="http://schemas.microsoft.com/office/drawing/2014/main" xmlns="" id="{41FE54EC-0246-5A48-924C-E624D92B8C4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 descr="E:\WEBART\ANIMATE\DESIGN\Star.gif">
            <a:extLst>
              <a:ext uri="{FF2B5EF4-FFF2-40B4-BE49-F238E27FC236}">
                <a16:creationId xmlns:a16="http://schemas.microsoft.com/office/drawing/2014/main" xmlns="" id="{B33264BA-B085-F320-D644-56B92B811DC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Rectangle 1">
            <a:extLst>
              <a:ext uri="{FF2B5EF4-FFF2-40B4-BE49-F238E27FC236}">
                <a16:creationId xmlns:a16="http://schemas.microsoft.com/office/drawing/2014/main" xmlns="" id="{161F916F-3864-BEE2-F50C-CBB003E90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51275"/>
            <a:ext cx="901541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 holy night! The stars are brightly shining,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It is the night of our dear Savior's birth.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Long lay the world in sin and error pining.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Till He appeared and the soul felt its worth.</a:t>
            </a:r>
            <a:endParaRPr kumimoji="0" lang="en-US" altLang="en-US" sz="3200" b="1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3D91"/>
            </a:gs>
            <a:gs pos="12000">
              <a:srgbClr val="7005D4"/>
            </a:gs>
            <a:gs pos="30000">
              <a:srgbClr val="181CC7"/>
            </a:gs>
            <a:gs pos="60001">
              <a:srgbClr val="0A128C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xmlns="" id="{0A5A6746-0631-1205-E00F-5A50B21DE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844550"/>
            <a:ext cx="6370637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真光顯現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恩典照亮世人</a:t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揮別長夜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,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迎接榮耀早晨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俯伏敬拜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讓讚美聲傳萬邦</a:t>
            </a:r>
            <a:b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喔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聖善夜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救主基督降生</a:t>
            </a:r>
            <a:r>
              <a:rPr kumimoji="0" lang="en-US" altLang="zh-TW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(x2)</a:t>
            </a:r>
            <a:endParaRPr kumimoji="0" lang="zh-TW" altLang="en-US" sz="36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6147" name="Picture 14" descr="E:\WEBART\ANIMATE\DESIGN\Star.gif">
            <a:extLst>
              <a:ext uri="{FF2B5EF4-FFF2-40B4-BE49-F238E27FC236}">
                <a16:creationId xmlns:a16="http://schemas.microsoft.com/office/drawing/2014/main" xmlns="" id="{72EB5C1B-BB03-99C6-77CD-0BB51BAAE0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71800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E:\WEBART\ANIMATE\DESIGN\Star.gif">
            <a:extLst>
              <a:ext uri="{FF2B5EF4-FFF2-40B4-BE49-F238E27FC236}">
                <a16:creationId xmlns:a16="http://schemas.microsoft.com/office/drawing/2014/main" xmlns="" id="{32A857EB-DCB2-AB44-068A-F1E5AB48463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6" descr="E:\WEBART\ANIMATE\DESIGN\Star.gif">
            <a:extLst>
              <a:ext uri="{FF2B5EF4-FFF2-40B4-BE49-F238E27FC236}">
                <a16:creationId xmlns:a16="http://schemas.microsoft.com/office/drawing/2014/main" xmlns="" id="{C20517C5-DD52-F901-9462-F2D60047E81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7" descr="E:\WEBART\ANIMATE\DESIGN\Star.gif">
            <a:extLst>
              <a:ext uri="{FF2B5EF4-FFF2-40B4-BE49-F238E27FC236}">
                <a16:creationId xmlns:a16="http://schemas.microsoft.com/office/drawing/2014/main" xmlns="" id="{917BE536-6A23-A93E-727A-46AA2BD045D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8" descr="E:\WEBART\ANIMATE\DESIGN\Star.gif">
            <a:extLst>
              <a:ext uri="{FF2B5EF4-FFF2-40B4-BE49-F238E27FC236}">
                <a16:creationId xmlns:a16="http://schemas.microsoft.com/office/drawing/2014/main" xmlns="" id="{1A422749-ACE9-0F52-6DDD-DB44D739259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9" descr="E:\WEBART\ANIMATE\DESIGN\Star.gif">
            <a:extLst>
              <a:ext uri="{FF2B5EF4-FFF2-40B4-BE49-F238E27FC236}">
                <a16:creationId xmlns:a16="http://schemas.microsoft.com/office/drawing/2014/main" xmlns="" id="{2CFC57D4-45C3-E97B-CCEE-2B79819284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20" descr="E:\WEBART\ANIMATE\DESIGN\Star.gif">
            <a:extLst>
              <a:ext uri="{FF2B5EF4-FFF2-40B4-BE49-F238E27FC236}">
                <a16:creationId xmlns:a16="http://schemas.microsoft.com/office/drawing/2014/main" xmlns="" id="{DA95A67E-D81F-DD40-AD9F-969E11C55B1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19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21" descr="E:\WEBART\ANIMATE\DESIGN\Star.gif">
            <a:extLst>
              <a:ext uri="{FF2B5EF4-FFF2-40B4-BE49-F238E27FC236}">
                <a16:creationId xmlns:a16="http://schemas.microsoft.com/office/drawing/2014/main" xmlns="" id="{C956A155-FA7F-B6D1-3F4D-DDB8E545ED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22" descr="E:\WEBART\ANIMATE\DESIGN\Star.gif">
            <a:extLst>
              <a:ext uri="{FF2B5EF4-FFF2-40B4-BE49-F238E27FC236}">
                <a16:creationId xmlns:a16="http://schemas.microsoft.com/office/drawing/2014/main" xmlns="" id="{6C298D13-7927-3208-E9D2-CCC2FA1FC8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23" descr="E:\WEBART\ANIMATE\DESIGN\Star.gif">
            <a:extLst>
              <a:ext uri="{FF2B5EF4-FFF2-40B4-BE49-F238E27FC236}">
                <a16:creationId xmlns:a16="http://schemas.microsoft.com/office/drawing/2014/main" xmlns="" id="{AB56AEB6-D531-1AC1-8308-D3B5DD5818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24" descr="E:\WEBART\ANIMATE\DESIGN\Star.gif">
            <a:extLst>
              <a:ext uri="{FF2B5EF4-FFF2-40B4-BE49-F238E27FC236}">
                <a16:creationId xmlns:a16="http://schemas.microsoft.com/office/drawing/2014/main" xmlns="" id="{326A65C5-F79E-F5B5-4DF6-A8E86A4E660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8" name="TextBox 1">
            <a:extLst>
              <a:ext uri="{FF2B5EF4-FFF2-40B4-BE49-F238E27FC236}">
                <a16:creationId xmlns:a16="http://schemas.microsoft.com/office/drawing/2014/main" xmlns="" id="{377EAF53-C121-9914-D20C-CCD528CDD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" y="3919538"/>
            <a:ext cx="910907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 thrill of hope the weary world rejoices,</a:t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For yonder breaks a new and glorious morn.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Fall on your knees! Oh, hear the angel voices</a:t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 night divine, O night when Christ was born(x2)</a:t>
            </a:r>
          </a:p>
        </p:txBody>
      </p:sp>
    </p:spTree>
  </p:cSld>
  <p:clrMapOvr>
    <a:masterClrMapping/>
  </p:clrMapOvr>
  <p:transition spd="slow">
    <p:checke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xmlns="" id="{2B8E0415-A211-1BC0-2802-B9B4E9781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363" y="496888"/>
            <a:ext cx="6832600" cy="317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政權必擔在祂肩上</a:t>
            </a: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馬槽嬰孩是萬王之王</a:t>
            </a: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看祂不張揚不喧嚷</a:t>
            </a: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祂來為作贖罪羔羊</a:t>
            </a:r>
            <a:endParaRPr kumimoji="0" lang="en-US" altLang="zh-TW" sz="40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(2x)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pic>
        <p:nvPicPr>
          <p:cNvPr id="7171" name="Picture 14" descr="E:\WEBART\ANIMATE\DESIGN\Star.gif">
            <a:extLst>
              <a:ext uri="{FF2B5EF4-FFF2-40B4-BE49-F238E27FC236}">
                <a16:creationId xmlns:a16="http://schemas.microsoft.com/office/drawing/2014/main" xmlns="" id="{BC769060-B96B-12E9-A503-4CE8BB931BD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71800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5" descr="E:\WEBART\ANIMATE\DESIGN\Star.gif">
            <a:extLst>
              <a:ext uri="{FF2B5EF4-FFF2-40B4-BE49-F238E27FC236}">
                <a16:creationId xmlns:a16="http://schemas.microsoft.com/office/drawing/2014/main" xmlns="" id="{1524696C-D717-A08E-2D3D-065D818D1E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6" descr="E:\WEBART\ANIMATE\DESIGN\Star.gif">
            <a:extLst>
              <a:ext uri="{FF2B5EF4-FFF2-40B4-BE49-F238E27FC236}">
                <a16:creationId xmlns:a16="http://schemas.microsoft.com/office/drawing/2014/main" xmlns="" id="{69353A31-D338-4E17-7183-960D75B191E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7" descr="E:\WEBART\ANIMATE\DESIGN\Star.gif">
            <a:extLst>
              <a:ext uri="{FF2B5EF4-FFF2-40B4-BE49-F238E27FC236}">
                <a16:creationId xmlns:a16="http://schemas.microsoft.com/office/drawing/2014/main" xmlns="" id="{27B4BFC8-93FE-68E0-B540-63DF33C28B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8" descr="E:\WEBART\ANIMATE\DESIGN\Star.gif">
            <a:extLst>
              <a:ext uri="{FF2B5EF4-FFF2-40B4-BE49-F238E27FC236}">
                <a16:creationId xmlns:a16="http://schemas.microsoft.com/office/drawing/2014/main" xmlns="" id="{199347F9-F05A-D34C-7452-57227715611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9" descr="E:\WEBART\ANIMATE\DESIGN\Star.gif">
            <a:extLst>
              <a:ext uri="{FF2B5EF4-FFF2-40B4-BE49-F238E27FC236}">
                <a16:creationId xmlns:a16="http://schemas.microsoft.com/office/drawing/2014/main" xmlns="" id="{BFC5C97C-2BF1-4850-B203-81903708B1F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20" descr="E:\WEBART\ANIMATE\DESIGN\Star.gif">
            <a:extLst>
              <a:ext uri="{FF2B5EF4-FFF2-40B4-BE49-F238E27FC236}">
                <a16:creationId xmlns:a16="http://schemas.microsoft.com/office/drawing/2014/main" xmlns="" id="{DEE48733-0973-AB95-BEF1-166031E712B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19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21" descr="E:\WEBART\ANIMATE\DESIGN\Star.gif">
            <a:extLst>
              <a:ext uri="{FF2B5EF4-FFF2-40B4-BE49-F238E27FC236}">
                <a16:creationId xmlns:a16="http://schemas.microsoft.com/office/drawing/2014/main" xmlns="" id="{7E240879-A110-950F-5F8A-17052FD633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2" descr="E:\WEBART\ANIMATE\DESIGN\Star.gif">
            <a:extLst>
              <a:ext uri="{FF2B5EF4-FFF2-40B4-BE49-F238E27FC236}">
                <a16:creationId xmlns:a16="http://schemas.microsoft.com/office/drawing/2014/main" xmlns="" id="{FB3A4D16-BB89-FD54-C739-E929D3751B2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23" descr="E:\WEBART\ANIMATE\DESIGN\Star.gif">
            <a:extLst>
              <a:ext uri="{FF2B5EF4-FFF2-40B4-BE49-F238E27FC236}">
                <a16:creationId xmlns:a16="http://schemas.microsoft.com/office/drawing/2014/main" xmlns="" id="{54E33E8F-6770-0590-0C92-1A3EEAC419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24" descr="E:\WEBART\ANIMATE\DESIGN\Star.gif">
            <a:extLst>
              <a:ext uri="{FF2B5EF4-FFF2-40B4-BE49-F238E27FC236}">
                <a16:creationId xmlns:a16="http://schemas.microsoft.com/office/drawing/2014/main" xmlns="" id="{A587F71C-D535-ED58-8647-DD54A108F9D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2" name="TextBox 1">
            <a:extLst>
              <a:ext uri="{FF2B5EF4-FFF2-40B4-BE49-F238E27FC236}">
                <a16:creationId xmlns:a16="http://schemas.microsoft.com/office/drawing/2014/main" xmlns="" id="{8EDB1E5C-36EC-6971-10BD-878056B4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3575050"/>
            <a:ext cx="74453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See, in the lowly cattle stall,</a:t>
            </a: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Born without pomp or trumpet call,</a:t>
            </a: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On His shoulder all pow'r will fall,</a:t>
            </a: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Lamb of God, Ruler of all!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(2x)</a:t>
            </a: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3D91"/>
            </a:gs>
            <a:gs pos="12000">
              <a:srgbClr val="7005D4"/>
            </a:gs>
            <a:gs pos="30000">
              <a:srgbClr val="181CC7"/>
            </a:gs>
            <a:gs pos="60001">
              <a:srgbClr val="0A128C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xmlns="" id="{64D9DCD3-D1BB-C2B4-6F30-5FE87AE3F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313" y="776288"/>
            <a:ext cx="7197725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俯伏敬拜</a:t>
            </a:r>
            <a:r>
              <a:rPr kumimoji="0" lang="en-US" altLang="zh-TW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讓讚美聲傳萬邦</a:t>
            </a: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喔</a:t>
            </a:r>
            <a:r>
              <a:rPr kumimoji="0" lang="en-US" altLang="zh-TW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 </a:t>
            </a: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尊貴、榮耀、能力永遠歸祂</a:t>
            </a: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尊貴、榮耀、能力永遠歸祂</a:t>
            </a: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pic>
        <p:nvPicPr>
          <p:cNvPr id="8195" name="Picture 14" descr="E:\WEBART\ANIMATE\DESIGN\Star.gif">
            <a:extLst>
              <a:ext uri="{FF2B5EF4-FFF2-40B4-BE49-F238E27FC236}">
                <a16:creationId xmlns:a16="http://schemas.microsoft.com/office/drawing/2014/main" xmlns="" id="{9E9D3A3F-433E-438F-19B7-69835AD1E8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71800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5" descr="E:\WEBART\ANIMATE\DESIGN\Star.gif">
            <a:extLst>
              <a:ext uri="{FF2B5EF4-FFF2-40B4-BE49-F238E27FC236}">
                <a16:creationId xmlns:a16="http://schemas.microsoft.com/office/drawing/2014/main" xmlns="" id="{22BCAD2D-AB57-38F6-7DA8-34EA9B7F68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6" descr="E:\WEBART\ANIMATE\DESIGN\Star.gif">
            <a:extLst>
              <a:ext uri="{FF2B5EF4-FFF2-40B4-BE49-F238E27FC236}">
                <a16:creationId xmlns:a16="http://schemas.microsoft.com/office/drawing/2014/main" xmlns="" id="{86B60E16-8CD2-4860-6489-8BDB0AA4C8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7" descr="E:\WEBART\ANIMATE\DESIGN\Star.gif">
            <a:extLst>
              <a:ext uri="{FF2B5EF4-FFF2-40B4-BE49-F238E27FC236}">
                <a16:creationId xmlns:a16="http://schemas.microsoft.com/office/drawing/2014/main" xmlns="" id="{248CED51-5C8D-FD30-36DF-B650BA98ED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8" descr="E:\WEBART\ANIMATE\DESIGN\Star.gif">
            <a:extLst>
              <a:ext uri="{FF2B5EF4-FFF2-40B4-BE49-F238E27FC236}">
                <a16:creationId xmlns:a16="http://schemas.microsoft.com/office/drawing/2014/main" xmlns="" id="{E810261F-CD69-0455-FB2E-330BC69BAB6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9" descr="E:\WEBART\ANIMATE\DESIGN\Star.gif">
            <a:extLst>
              <a:ext uri="{FF2B5EF4-FFF2-40B4-BE49-F238E27FC236}">
                <a16:creationId xmlns:a16="http://schemas.microsoft.com/office/drawing/2014/main" xmlns="" id="{93AC8BE0-B6CF-8E3C-B232-53BE9B6582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20" descr="E:\WEBART\ANIMATE\DESIGN\Star.gif">
            <a:extLst>
              <a:ext uri="{FF2B5EF4-FFF2-40B4-BE49-F238E27FC236}">
                <a16:creationId xmlns:a16="http://schemas.microsoft.com/office/drawing/2014/main" xmlns="" id="{BDDAC0B2-A28E-1305-2CD8-929CF380779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196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21" descr="E:\WEBART\ANIMATE\DESIGN\Star.gif">
            <a:extLst>
              <a:ext uri="{FF2B5EF4-FFF2-40B4-BE49-F238E27FC236}">
                <a16:creationId xmlns:a16="http://schemas.microsoft.com/office/drawing/2014/main" xmlns="" id="{5FCD57BF-8F35-A1BF-C53C-68F8D9F1EF7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22" descr="E:\WEBART\ANIMATE\DESIGN\Star.gif">
            <a:extLst>
              <a:ext uri="{FF2B5EF4-FFF2-40B4-BE49-F238E27FC236}">
                <a16:creationId xmlns:a16="http://schemas.microsoft.com/office/drawing/2014/main" xmlns="" id="{1A1AFC0C-5E7F-6BDE-0413-314B2821943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4114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23" descr="E:\WEBART\ANIMATE\DESIGN\Star.gif">
            <a:extLst>
              <a:ext uri="{FF2B5EF4-FFF2-40B4-BE49-F238E27FC236}">
                <a16:creationId xmlns:a16="http://schemas.microsoft.com/office/drawing/2014/main" xmlns="" id="{3E981EF0-4C2E-E168-E1B4-C69AA586925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24" descr="E:\WEBART\ANIMATE\DESIGN\Star.gif">
            <a:extLst>
              <a:ext uri="{FF2B5EF4-FFF2-40B4-BE49-F238E27FC236}">
                <a16:creationId xmlns:a16="http://schemas.microsoft.com/office/drawing/2014/main" xmlns="" id="{16099820-2234-E6E3-6F38-4EA333AE1D2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6" name="TextBox 1">
            <a:extLst>
              <a:ext uri="{FF2B5EF4-FFF2-40B4-BE49-F238E27FC236}">
                <a16:creationId xmlns:a16="http://schemas.microsoft.com/office/drawing/2014/main" xmlns="" id="{07C613AA-75C5-4CC3-A360-DF9F289AF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3863975"/>
            <a:ext cx="82756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Christ is the Lord! Then ever, ever praise we,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His power and glory ever more proclaim!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His power and glory ever more proclaim!</a:t>
            </a:r>
            <a:endParaRPr kumimoji="0" lang="en-US" altLang="en-US" sz="3200" b="1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hecker dir="vert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134</Words>
  <Application>Microsoft Office PowerPoint</Application>
  <PresentationFormat>On-screen Show (4:3)</PresentationFormat>
  <Paragraphs>21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wangps</dc:creator>
  <cp:lastModifiedBy>wangps</cp:lastModifiedBy>
  <cp:revision>46</cp:revision>
  <dcterms:modified xsi:type="dcterms:W3CDTF">2022-12-04T22:58:15Z</dcterms:modified>
</cp:coreProperties>
</file>